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6" r:id="rId5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158" autoAdjust="0"/>
    <p:restoredTop sz="94660"/>
  </p:normalViewPr>
  <p:slideViewPr>
    <p:cSldViewPr snapToGrid="0">
      <p:cViewPr varScale="1">
        <p:scale>
          <a:sx n="82" d="100"/>
          <a:sy n="82" d="100"/>
        </p:scale>
        <p:origin x="108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2CD0A68-B3F2-4A57-8ABF-C5D9D00F8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70F7024-ADE6-4D28-9427-670571DB1B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966955B-170D-41C8-9138-CF85C71A2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30DCB1-14DC-473D-93AE-7477A8609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157CE7-6C39-4051-AE3E-F91AA0D3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7704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E3B68A2-0340-47F4-9877-43DEE6C7B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FEF0E1B0-109D-4186-B89E-0D3061F3FF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71CBF3B-1B98-4A27-B436-8832BDFC8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47E3D6D-89B9-419F-9EFF-184FC92CE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AD7AA4-A52A-4EE1-8DA0-B908E4771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3706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FD0AE03-0009-462F-9149-BAA7ACDF01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EBDB6AB-1B41-4B15-89F1-A5C0D36A5A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E9E885C-0FB6-4AC6-ADA8-4E54C31C1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F5F219F-8A77-47B1-A2C9-F31EE06FC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E6124A8-5794-49F5-AE0C-DC4A6782E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800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5B5BC8-DE02-4D54-9576-CAAE809A60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FBBF0BB-2052-4F9D-9E1B-15164CD6D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681812E-F74E-42B5-BF4B-96E5B217F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619B43-E8F3-4B3E-896E-6CBE74D06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E020A59-B474-4F83-BC71-833E77D6C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4299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979087-FFD3-4CC1-847A-7B3357D2D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D5D6530-4D52-4CFC-AC51-243F469CD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81CF8EB-0DA9-4C5D-94EF-DDBF5A89C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7F5566-E2D8-43C9-9F3C-238DAAD5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7F50E20-5757-426B-AC79-4DD21DDF2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2381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21FB86-B300-4E77-B30E-A7241267E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E5B931B-4642-4C4E-A0B2-70D4EDB40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34C46594-DF91-465F-8653-C626FD4BE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5C30747-2CC4-443E-87D4-F030FBED21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BBD5DE9-687F-4EF7-AFFA-A8AAA53D2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20D7C81-C1E2-49D7-A34F-1FB662BCB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175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E0BEE4-F733-47B9-8C39-E8417EC41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A7383F6-C3EC-4939-90B0-2502F1FEB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6F6207BF-7156-428E-82AC-9FC2E0DCA2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C4822B1-A6EF-46C6-BDC9-B8D9B47E6F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FFE2474-5D11-490C-91F5-116B5260A2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572B5C6-16C1-49E6-A37E-5AF9B3F327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6E49C2DD-C2DC-4F7E-8680-FFB0BA621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F8FFD43-6C5F-4C4D-9A72-A7E36771E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0015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9098FBF-0212-4942-8E99-CF53597DC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81774FBB-CC9A-41A0-B335-93E9355907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AFF2EE1-8624-473E-960D-1D93F850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3E0C272-F356-4BDA-9014-346AF27204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56954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77DA1264-FD45-423A-A583-540CB3C44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10D65A16-4992-459D-A8A4-3255D5378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77FCBAC-5E43-4AD6-B711-445E3C1C8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76491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61EA6C-F568-480E-8674-4B6559EF0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B42D264-6D4C-4356-91C3-7BF0AD97B2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5F13BBB-25C1-4890-8190-E593419BC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DE7BF20-A101-46C7-9C9C-6992DAC24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C90EEBD-F50F-4046-8C5D-FCF5B816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C4360C78-90B7-41B2-ADF9-7B1F05432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15302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9AE592-FD16-4679-92B7-94B933EC1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11361D4-8146-4E79-845E-55CE86A9BB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3C9B80A-45CA-4720-A19D-4E3574D09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9150A3D-7E3E-410D-AEBF-CB6480B9F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1C25-9011-4ED7-8D31-742AC0F2C1B5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ACC5DF4-C399-45BA-A27B-0F128BD09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2677092-E6AA-432F-80F5-D12934C85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3107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05D19E4B-F263-482A-86EE-D55BBD8D2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3653D52-B566-4020-A180-D178F8B936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715096D-1DB6-40B2-9D11-6CD4B7573E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51C25-9011-4ED7-8D31-742AC0F2C1B5}" type="datetimeFigureOut">
              <a:rPr lang="it-IT" smtClean="0"/>
              <a:t>05/02/2025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0595201-03A6-42EA-B286-17C50CE89B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5C04327-A799-4A2F-9B3C-7B8BF03A24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7C37C-D73B-457D-919E-079A01A74B2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7479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Connettore a gomito 46">
            <a:extLst>
              <a:ext uri="{FF2B5EF4-FFF2-40B4-BE49-F238E27FC236}">
                <a16:creationId xmlns:a16="http://schemas.microsoft.com/office/drawing/2014/main" id="{13E0A5CE-6C55-C7FB-4310-1D16F33F0754}"/>
              </a:ext>
            </a:extLst>
          </p:cNvPr>
          <p:cNvCxnSpPr>
            <a:cxnSpLocks/>
            <a:stCxn id="38" idx="3"/>
            <a:endCxn id="34" idx="1"/>
          </p:cNvCxnSpPr>
          <p:nvPr/>
        </p:nvCxnSpPr>
        <p:spPr>
          <a:xfrm>
            <a:off x="5428991" y="4662888"/>
            <a:ext cx="1496561" cy="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35498E85-1C1F-480A-A86A-E6C5FCF21161}"/>
              </a:ext>
            </a:extLst>
          </p:cNvPr>
          <p:cNvCxnSpPr>
            <a:cxnSpLocks/>
            <a:stCxn id="2" idx="2"/>
          </p:cNvCxnSpPr>
          <p:nvPr/>
        </p:nvCxnSpPr>
        <p:spPr>
          <a:xfrm>
            <a:off x="6148387" y="541273"/>
            <a:ext cx="18548" cy="465934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a gomito 173">
            <a:extLst>
              <a:ext uri="{FF2B5EF4-FFF2-40B4-BE49-F238E27FC236}">
                <a16:creationId xmlns:a16="http://schemas.microsoft.com/office/drawing/2014/main" id="{CE5A77F4-825C-4157-B87C-EB72A3F9D441}"/>
              </a:ext>
            </a:extLst>
          </p:cNvPr>
          <p:cNvCxnSpPr>
            <a:cxnSpLocks/>
            <a:stCxn id="171" idx="3"/>
            <a:endCxn id="2" idx="2"/>
          </p:cNvCxnSpPr>
          <p:nvPr/>
        </p:nvCxnSpPr>
        <p:spPr>
          <a:xfrm flipV="1">
            <a:off x="4086224" y="541273"/>
            <a:ext cx="2062163" cy="9619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Connettore diritto 138">
            <a:extLst>
              <a:ext uri="{FF2B5EF4-FFF2-40B4-BE49-F238E27FC236}">
                <a16:creationId xmlns:a16="http://schemas.microsoft.com/office/drawing/2014/main" id="{A557C4C9-DCFB-4B20-BA1C-A83360AA541E}"/>
              </a:ext>
            </a:extLst>
          </p:cNvPr>
          <p:cNvCxnSpPr>
            <a:cxnSpLocks/>
            <a:endCxn id="157" idx="0"/>
          </p:cNvCxnSpPr>
          <p:nvPr/>
        </p:nvCxnSpPr>
        <p:spPr>
          <a:xfrm>
            <a:off x="3320442" y="2798304"/>
            <a:ext cx="6377" cy="694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E086D0AD-368E-4985-B877-A9224436E1F5}"/>
              </a:ext>
            </a:extLst>
          </p:cNvPr>
          <p:cNvSpPr txBox="1"/>
          <p:nvPr/>
        </p:nvSpPr>
        <p:spPr>
          <a:xfrm>
            <a:off x="5400674" y="74548"/>
            <a:ext cx="1495425" cy="466725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>
                <a:solidFill>
                  <a:schemeClr val="tx1"/>
                </a:solidFill>
              </a:rPr>
              <a:t>CONSIGLIO DI</a:t>
            </a:r>
          </a:p>
          <a:p>
            <a:r>
              <a:rPr lang="it-IT" sz="900" dirty="0">
                <a:solidFill>
                  <a:schemeClr val="tx1"/>
                </a:solidFill>
              </a:rPr>
              <a:t>AMMINISTRAZIONE</a:t>
            </a:r>
          </a:p>
        </p:txBody>
      </p:sp>
      <p:sp>
        <p:nvSpPr>
          <p:cNvPr id="116" name="CasellaDiTesto 115">
            <a:extLst>
              <a:ext uri="{FF2B5EF4-FFF2-40B4-BE49-F238E27FC236}">
                <a16:creationId xmlns:a16="http://schemas.microsoft.com/office/drawing/2014/main" id="{76522683-3989-4AE3-A5CC-7937301748B1}"/>
              </a:ext>
            </a:extLst>
          </p:cNvPr>
          <p:cNvSpPr txBox="1"/>
          <p:nvPr/>
        </p:nvSpPr>
        <p:spPr>
          <a:xfrm>
            <a:off x="2578718" y="1198877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AFFARI LEGALI, SOCIETARI </a:t>
            </a:r>
          </a:p>
          <a:p>
            <a:pPr lvl="0"/>
            <a:r>
              <a:rPr lang="it-IT" sz="900" dirty="0"/>
              <a:t>E COMPLIANCE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5F262DDF-8160-4B88-8AE5-5E790425FC2D}"/>
              </a:ext>
            </a:extLst>
          </p:cNvPr>
          <p:cNvSpPr txBox="1"/>
          <p:nvPr/>
        </p:nvSpPr>
        <p:spPr>
          <a:xfrm>
            <a:off x="2580350" y="1741906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MARKETING E SVILUPPO</a:t>
            </a:r>
          </a:p>
          <a:p>
            <a:pPr lvl="0"/>
            <a:r>
              <a:rPr lang="it-IT" sz="900" dirty="0"/>
              <a:t> TERRITORIALE</a:t>
            </a:r>
          </a:p>
        </p:txBody>
      </p: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4E8CCFAE-0103-4172-A710-D4F1A7CDF898}"/>
              </a:ext>
            </a:extLst>
          </p:cNvPr>
          <p:cNvSpPr txBox="1"/>
          <p:nvPr/>
        </p:nvSpPr>
        <p:spPr>
          <a:xfrm>
            <a:off x="8286749" y="1198877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/>
              <a:t>QUALITÀ, SOSTENIBILITÀ,</a:t>
            </a:r>
          </a:p>
          <a:p>
            <a:r>
              <a:rPr lang="it-IT" sz="900" dirty="0"/>
              <a:t> SICUREZZA E AMBIENTE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05E18CB9-57FF-4005-8FDD-4C24CE555CF1}"/>
              </a:ext>
            </a:extLst>
          </p:cNvPr>
          <p:cNvSpPr txBox="1"/>
          <p:nvPr/>
        </p:nvSpPr>
        <p:spPr>
          <a:xfrm>
            <a:off x="2572729" y="2276238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SERVIZI CORPORATE E INNOVAZIONE</a:t>
            </a:r>
          </a:p>
        </p:txBody>
      </p:sp>
      <p:sp>
        <p:nvSpPr>
          <p:cNvPr id="151" name="CasellaDiTesto 150">
            <a:extLst>
              <a:ext uri="{FF2B5EF4-FFF2-40B4-BE49-F238E27FC236}">
                <a16:creationId xmlns:a16="http://schemas.microsoft.com/office/drawing/2014/main" id="{40A3F9E8-1322-4D50-897D-92402BD119EA}"/>
              </a:ext>
            </a:extLst>
          </p:cNvPr>
          <p:cNvSpPr txBox="1"/>
          <p:nvPr/>
        </p:nvSpPr>
        <p:spPr>
          <a:xfrm>
            <a:off x="3860617" y="3493107"/>
            <a:ext cx="979085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Recupero Crediti e Legale Clienti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50600E0C-362E-4DE9-8C95-D50A64EFB67F}"/>
              </a:ext>
            </a:extLst>
          </p:cNvPr>
          <p:cNvSpPr txBox="1"/>
          <p:nvPr/>
        </p:nvSpPr>
        <p:spPr>
          <a:xfrm>
            <a:off x="2837276" y="3493107"/>
            <a:ext cx="979085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Relazione con il Cliente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438FE3C1-A277-416F-A3AC-EEF762486F74}"/>
              </a:ext>
            </a:extLst>
          </p:cNvPr>
          <p:cNvSpPr txBox="1"/>
          <p:nvPr/>
        </p:nvSpPr>
        <p:spPr>
          <a:xfrm>
            <a:off x="1800836" y="3493107"/>
            <a:ext cx="979085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Procurement</a:t>
            </a:r>
          </a:p>
        </p:txBody>
      </p:sp>
      <p:sp>
        <p:nvSpPr>
          <p:cNvPr id="165" name="CasellaDiTesto 164">
            <a:extLst>
              <a:ext uri="{FF2B5EF4-FFF2-40B4-BE49-F238E27FC236}">
                <a16:creationId xmlns:a16="http://schemas.microsoft.com/office/drawing/2014/main" id="{D63B7BEE-7986-4D19-AFB0-F0DB5B9F419E}"/>
              </a:ext>
            </a:extLst>
          </p:cNvPr>
          <p:cNvSpPr txBox="1"/>
          <p:nvPr/>
        </p:nvSpPr>
        <p:spPr>
          <a:xfrm>
            <a:off x="8286749" y="2276238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/>
              <a:t>SISTEMI</a:t>
            </a:r>
          </a:p>
          <a:p>
            <a:r>
              <a:rPr lang="it-IT" sz="900" dirty="0"/>
              <a:t>INFORMATIVI</a:t>
            </a:r>
          </a:p>
        </p:txBody>
      </p:sp>
      <p:sp>
        <p:nvSpPr>
          <p:cNvPr id="171" name="CasellaDiTesto 170">
            <a:extLst>
              <a:ext uri="{FF2B5EF4-FFF2-40B4-BE49-F238E27FC236}">
                <a16:creationId xmlns:a16="http://schemas.microsoft.com/office/drawing/2014/main" id="{BFC37E8C-4750-4057-B3E2-B2C6CAC769AC}"/>
              </a:ext>
            </a:extLst>
          </p:cNvPr>
          <p:cNvSpPr txBox="1"/>
          <p:nvPr/>
        </p:nvSpPr>
        <p:spPr>
          <a:xfrm>
            <a:off x="2590799" y="404109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INTERNAL </a:t>
            </a:r>
          </a:p>
          <a:p>
            <a:pPr lvl="0"/>
            <a:r>
              <a:rPr lang="it-IT" sz="900" dirty="0"/>
              <a:t>AUDIT</a:t>
            </a:r>
            <a:endParaRPr lang="it-IT" sz="900" baseline="30000" dirty="0"/>
          </a:p>
        </p:txBody>
      </p:sp>
      <p:sp>
        <p:nvSpPr>
          <p:cNvPr id="175" name="CasellaDiTesto 174">
            <a:extLst>
              <a:ext uri="{FF2B5EF4-FFF2-40B4-BE49-F238E27FC236}">
                <a16:creationId xmlns:a16="http://schemas.microsoft.com/office/drawing/2014/main" id="{D05517A6-A58A-4400-B0CA-FCC332FF675C}"/>
              </a:ext>
            </a:extLst>
          </p:cNvPr>
          <p:cNvSpPr txBox="1"/>
          <p:nvPr/>
        </p:nvSpPr>
        <p:spPr>
          <a:xfrm>
            <a:off x="9301706" y="3501571"/>
            <a:ext cx="979084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>
                <a:solidFill>
                  <a:schemeClr val="tx1"/>
                </a:solidFill>
              </a:rPr>
              <a:t>Controllo e Regolazione</a:t>
            </a:r>
          </a:p>
        </p:txBody>
      </p:sp>
      <p:sp>
        <p:nvSpPr>
          <p:cNvPr id="178" name="CasellaDiTesto 177">
            <a:extLst>
              <a:ext uri="{FF2B5EF4-FFF2-40B4-BE49-F238E27FC236}">
                <a16:creationId xmlns:a16="http://schemas.microsoft.com/office/drawing/2014/main" id="{0A59242F-7C12-475C-9E44-8BBB7A9D5B50}"/>
              </a:ext>
            </a:extLst>
          </p:cNvPr>
          <p:cNvSpPr txBox="1"/>
          <p:nvPr/>
        </p:nvSpPr>
        <p:spPr>
          <a:xfrm>
            <a:off x="7808089" y="3501571"/>
            <a:ext cx="979085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Amministrazione</a:t>
            </a:r>
          </a:p>
        </p:txBody>
      </p:sp>
      <p:cxnSp>
        <p:nvCxnSpPr>
          <p:cNvPr id="191" name="Connettore a gomito 190">
            <a:extLst>
              <a:ext uri="{FF2B5EF4-FFF2-40B4-BE49-F238E27FC236}">
                <a16:creationId xmlns:a16="http://schemas.microsoft.com/office/drawing/2014/main" id="{C6EFFF85-CA24-4D03-854A-3EC89F043CE1}"/>
              </a:ext>
            </a:extLst>
          </p:cNvPr>
          <p:cNvCxnSpPr>
            <a:cxnSpLocks/>
            <a:stCxn id="178" idx="0"/>
            <a:endCxn id="141" idx="2"/>
          </p:cNvCxnSpPr>
          <p:nvPr/>
        </p:nvCxnSpPr>
        <p:spPr>
          <a:xfrm rot="5400000" flipH="1" flipV="1">
            <a:off x="8553900" y="3021009"/>
            <a:ext cx="224294" cy="736830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a gomito 191">
            <a:extLst>
              <a:ext uri="{FF2B5EF4-FFF2-40B4-BE49-F238E27FC236}">
                <a16:creationId xmlns:a16="http://schemas.microsoft.com/office/drawing/2014/main" id="{3A31E19F-1E39-4596-97B6-6FF584A385F0}"/>
              </a:ext>
            </a:extLst>
          </p:cNvPr>
          <p:cNvCxnSpPr>
            <a:cxnSpLocks/>
            <a:stCxn id="175" idx="0"/>
            <a:endCxn id="141" idx="2"/>
          </p:cNvCxnSpPr>
          <p:nvPr/>
        </p:nvCxnSpPr>
        <p:spPr>
          <a:xfrm rot="16200000" flipV="1">
            <a:off x="9300709" y="3011030"/>
            <a:ext cx="224294" cy="75678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D64E30AC-7F70-4EB8-8191-6DD932DDF527}"/>
              </a:ext>
            </a:extLst>
          </p:cNvPr>
          <p:cNvSpPr txBox="1"/>
          <p:nvPr/>
        </p:nvSpPr>
        <p:spPr>
          <a:xfrm>
            <a:off x="8286749" y="2810552"/>
            <a:ext cx="1495425" cy="466725"/>
          </a:xfrm>
          <a:prstGeom prst="rect">
            <a:avLst/>
          </a:prstGeom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/>
              <a:t>AMMINISTRAZIONE</a:t>
            </a:r>
          </a:p>
          <a:p>
            <a:r>
              <a:rPr lang="it-IT" sz="900" dirty="0"/>
              <a:t> CONTROLLO E REGOLAZIONE </a:t>
            </a:r>
          </a:p>
        </p:txBody>
      </p:sp>
      <p:sp>
        <p:nvSpPr>
          <p:cNvPr id="93" name="CasellaDiTesto 92">
            <a:extLst>
              <a:ext uri="{FF2B5EF4-FFF2-40B4-BE49-F238E27FC236}">
                <a16:creationId xmlns:a16="http://schemas.microsoft.com/office/drawing/2014/main" id="{3CA86D73-B6AD-4CAB-BD22-9395B19474C7}"/>
              </a:ext>
            </a:extLst>
          </p:cNvPr>
          <p:cNvSpPr txBox="1"/>
          <p:nvPr/>
        </p:nvSpPr>
        <p:spPr>
          <a:xfrm>
            <a:off x="5410199" y="779721"/>
            <a:ext cx="1495425" cy="466725"/>
          </a:xfrm>
          <a:prstGeom prst="rect">
            <a:avLst/>
          </a:prstGeom>
          <a:solidFill>
            <a:srgbClr val="00206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DIREZIONE </a:t>
            </a:r>
          </a:p>
          <a:p>
            <a:pPr lvl="0"/>
            <a:r>
              <a:rPr lang="it-IT" sz="900" dirty="0"/>
              <a:t>GENERALE</a:t>
            </a:r>
          </a:p>
        </p:txBody>
      </p:sp>
      <p:sp>
        <p:nvSpPr>
          <p:cNvPr id="88" name="CasellaDiTesto 87">
            <a:extLst>
              <a:ext uri="{FF2B5EF4-FFF2-40B4-BE49-F238E27FC236}">
                <a16:creationId xmlns:a16="http://schemas.microsoft.com/office/drawing/2014/main" id="{67236802-71A2-40B6-9977-A862D55DC91B}"/>
              </a:ext>
            </a:extLst>
          </p:cNvPr>
          <p:cNvSpPr txBox="1"/>
          <p:nvPr/>
        </p:nvSpPr>
        <p:spPr>
          <a:xfrm>
            <a:off x="8286749" y="1741906"/>
            <a:ext cx="1495425" cy="466725"/>
          </a:xfrm>
          <a:prstGeom prst="rect">
            <a:avLst/>
          </a:prstGeom>
          <a:ln w="12700">
            <a:noFill/>
            <a:prstDash val="solid"/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RISORSE UMANE</a:t>
            </a:r>
          </a:p>
          <a:p>
            <a:pPr lvl="0"/>
            <a:r>
              <a:rPr lang="it-IT" sz="900" dirty="0"/>
              <a:t>E ORGANIZZAZIONE</a:t>
            </a:r>
          </a:p>
        </p:txBody>
      </p: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1ADDAA49-534C-44C2-94F3-A9BEE05FC045}"/>
              </a:ext>
            </a:extLst>
          </p:cNvPr>
          <p:cNvCxnSpPr>
            <a:cxnSpLocks/>
            <a:stCxn id="128" idx="1"/>
            <a:endCxn id="116" idx="3"/>
          </p:cNvCxnSpPr>
          <p:nvPr/>
        </p:nvCxnSpPr>
        <p:spPr>
          <a:xfrm flipH="1">
            <a:off x="4074143" y="1432240"/>
            <a:ext cx="421260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CasellaDiTesto 101">
            <a:extLst>
              <a:ext uri="{FF2B5EF4-FFF2-40B4-BE49-F238E27FC236}">
                <a16:creationId xmlns:a16="http://schemas.microsoft.com/office/drawing/2014/main" id="{AA680335-872B-48E0-957A-19E03E92BED9}"/>
              </a:ext>
            </a:extLst>
          </p:cNvPr>
          <p:cNvSpPr txBox="1"/>
          <p:nvPr/>
        </p:nvSpPr>
        <p:spPr>
          <a:xfrm>
            <a:off x="5410199" y="3849915"/>
            <a:ext cx="1495425" cy="466725"/>
          </a:xfrm>
          <a:prstGeom prst="rect">
            <a:avLst/>
          </a:prstGeom>
          <a:solidFill>
            <a:srgbClr val="00206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DIREZIONE</a:t>
            </a:r>
          </a:p>
          <a:p>
            <a:pPr lvl="0"/>
            <a:r>
              <a:rPr lang="it-IT" sz="900" dirty="0"/>
              <a:t>TECNICA</a:t>
            </a:r>
          </a:p>
        </p:txBody>
      </p:sp>
      <p:cxnSp>
        <p:nvCxnSpPr>
          <p:cNvPr id="97" name="Connettore diritto 96">
            <a:extLst>
              <a:ext uri="{FF2B5EF4-FFF2-40B4-BE49-F238E27FC236}">
                <a16:creationId xmlns:a16="http://schemas.microsoft.com/office/drawing/2014/main" id="{F8CD1C90-9970-4D8D-B7F6-1404A9A9EE55}"/>
              </a:ext>
            </a:extLst>
          </p:cNvPr>
          <p:cNvCxnSpPr>
            <a:cxnSpLocks/>
            <a:stCxn id="88" idx="1"/>
            <a:endCxn id="119" idx="3"/>
          </p:cNvCxnSpPr>
          <p:nvPr/>
        </p:nvCxnSpPr>
        <p:spPr>
          <a:xfrm flipH="1">
            <a:off x="4075775" y="1975269"/>
            <a:ext cx="421097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D1F0DF77-7B81-4BF8-A950-1CD6DEB9284F}"/>
              </a:ext>
            </a:extLst>
          </p:cNvPr>
          <p:cNvCxnSpPr>
            <a:cxnSpLocks/>
            <a:stCxn id="165" idx="1"/>
            <a:endCxn id="144" idx="3"/>
          </p:cNvCxnSpPr>
          <p:nvPr/>
        </p:nvCxnSpPr>
        <p:spPr>
          <a:xfrm flipH="1">
            <a:off x="4068154" y="2509601"/>
            <a:ext cx="42185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FF0D3D4E-B57E-42E0-AFCB-9BDA74E201AE}"/>
              </a:ext>
            </a:extLst>
          </p:cNvPr>
          <p:cNvSpPr txBox="1"/>
          <p:nvPr/>
        </p:nvSpPr>
        <p:spPr>
          <a:xfrm>
            <a:off x="10439776" y="485615"/>
            <a:ext cx="1212292" cy="247650"/>
          </a:xfrm>
          <a:prstGeom prst="rect">
            <a:avLst/>
          </a:prstGeom>
          <a:solidFill>
            <a:srgbClr val="00206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DIREZIONE</a:t>
            </a:r>
          </a:p>
        </p:txBody>
      </p:sp>
      <p:sp>
        <p:nvSpPr>
          <p:cNvPr id="79" name="CasellaDiTesto 78">
            <a:extLst>
              <a:ext uri="{FF2B5EF4-FFF2-40B4-BE49-F238E27FC236}">
                <a16:creationId xmlns:a16="http://schemas.microsoft.com/office/drawing/2014/main" id="{A095EC9C-6CCF-4F71-9E21-730B72208D8F}"/>
              </a:ext>
            </a:extLst>
          </p:cNvPr>
          <p:cNvSpPr txBox="1"/>
          <p:nvPr/>
        </p:nvSpPr>
        <p:spPr>
          <a:xfrm>
            <a:off x="10439776" y="805695"/>
            <a:ext cx="1212292" cy="247650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FUNZIONE</a:t>
            </a:r>
          </a:p>
        </p:txBody>
      </p:sp>
      <p:sp>
        <p:nvSpPr>
          <p:cNvPr id="80" name="CasellaDiTesto 79">
            <a:extLst>
              <a:ext uri="{FF2B5EF4-FFF2-40B4-BE49-F238E27FC236}">
                <a16:creationId xmlns:a16="http://schemas.microsoft.com/office/drawing/2014/main" id="{567E12B6-005D-4195-AFFE-2055B169C2EF}"/>
              </a:ext>
            </a:extLst>
          </p:cNvPr>
          <p:cNvSpPr txBox="1"/>
          <p:nvPr/>
        </p:nvSpPr>
        <p:spPr>
          <a:xfrm>
            <a:off x="10439776" y="1125775"/>
            <a:ext cx="1212292" cy="24765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/>
              <a:t>SERVIZIO</a:t>
            </a:r>
          </a:p>
        </p:txBody>
      </p:sp>
      <p:sp>
        <p:nvSpPr>
          <p:cNvPr id="81" name="CasellaDiTesto 80">
            <a:extLst>
              <a:ext uri="{FF2B5EF4-FFF2-40B4-BE49-F238E27FC236}">
                <a16:creationId xmlns:a16="http://schemas.microsoft.com/office/drawing/2014/main" id="{D78DF9C2-5A1B-47B6-B9EC-AB13C9B632DB}"/>
              </a:ext>
            </a:extLst>
          </p:cNvPr>
          <p:cNvSpPr txBox="1"/>
          <p:nvPr/>
        </p:nvSpPr>
        <p:spPr>
          <a:xfrm>
            <a:off x="10439776" y="1445856"/>
            <a:ext cx="1212292" cy="24765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Unità Organizzativa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4EA334-CCA1-32F6-3A53-48049480FDE3}"/>
              </a:ext>
            </a:extLst>
          </p:cNvPr>
          <p:cNvCxnSpPr>
            <a:cxnSpLocks/>
            <a:stCxn id="13" idx="0"/>
            <a:endCxn id="31" idx="2"/>
          </p:cNvCxnSpPr>
          <p:nvPr/>
        </p:nvCxnSpPr>
        <p:spPr>
          <a:xfrm flipH="1" flipV="1">
            <a:off x="9387231" y="6099016"/>
            <a:ext cx="654" cy="1785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6DD1E1ED-837E-5D05-0881-AA79AD7278C8}"/>
              </a:ext>
            </a:extLst>
          </p:cNvPr>
          <p:cNvSpPr txBox="1"/>
          <p:nvPr/>
        </p:nvSpPr>
        <p:spPr>
          <a:xfrm>
            <a:off x="10104921" y="6263287"/>
            <a:ext cx="979084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>
                <a:solidFill>
                  <a:schemeClr val="tx1"/>
                </a:solidFill>
              </a:rPr>
              <a:t>Reti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5989CB9C-0319-E324-D6A0-DA3BAB1CBB97}"/>
              </a:ext>
            </a:extLst>
          </p:cNvPr>
          <p:cNvSpPr txBox="1"/>
          <p:nvPr/>
        </p:nvSpPr>
        <p:spPr>
          <a:xfrm>
            <a:off x="8898342" y="6277579"/>
            <a:ext cx="979085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Impianti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2CBB7978-DD66-0F4A-8D9C-8B22247C0A08}"/>
              </a:ext>
            </a:extLst>
          </p:cNvPr>
          <p:cNvSpPr txBox="1"/>
          <p:nvPr/>
        </p:nvSpPr>
        <p:spPr>
          <a:xfrm>
            <a:off x="7680450" y="6277579"/>
            <a:ext cx="979084" cy="466725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 lvl="0"/>
            <a:r>
              <a:rPr lang="it-IT" sz="900" dirty="0">
                <a:solidFill>
                  <a:schemeClr val="tx1"/>
                </a:solidFill>
              </a:rPr>
              <a:t>Idrogeologia</a:t>
            </a:r>
          </a:p>
        </p:txBody>
      </p:sp>
      <p:cxnSp>
        <p:nvCxnSpPr>
          <p:cNvPr id="19" name="Connettore a gomito 18">
            <a:extLst>
              <a:ext uri="{FF2B5EF4-FFF2-40B4-BE49-F238E27FC236}">
                <a16:creationId xmlns:a16="http://schemas.microsoft.com/office/drawing/2014/main" id="{CE7138DC-CBD6-C9CD-BEC4-D10D549F6879}"/>
              </a:ext>
            </a:extLst>
          </p:cNvPr>
          <p:cNvCxnSpPr>
            <a:cxnSpLocks/>
            <a:stCxn id="16" idx="0"/>
            <a:endCxn id="9" idx="0"/>
          </p:cNvCxnSpPr>
          <p:nvPr/>
        </p:nvCxnSpPr>
        <p:spPr>
          <a:xfrm rot="5400000" flipH="1" flipV="1">
            <a:off x="9375084" y="5058197"/>
            <a:ext cx="14292" cy="2424472"/>
          </a:xfrm>
          <a:prstGeom prst="bentConnector3">
            <a:avLst>
              <a:gd name="adj1" fmla="val 68163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2" name="Gruppo 51">
            <a:extLst>
              <a:ext uri="{FF2B5EF4-FFF2-40B4-BE49-F238E27FC236}">
                <a16:creationId xmlns:a16="http://schemas.microsoft.com/office/drawing/2014/main" id="{A4263CE2-D2C8-8B54-6025-5AD7FA486435}"/>
              </a:ext>
            </a:extLst>
          </p:cNvPr>
          <p:cNvGrpSpPr/>
          <p:nvPr/>
        </p:nvGrpSpPr>
        <p:grpSpPr>
          <a:xfrm>
            <a:off x="2072195" y="5632291"/>
            <a:ext cx="8062748" cy="466725"/>
            <a:chOff x="1950269" y="5662498"/>
            <a:chExt cx="8062748" cy="466725"/>
          </a:xfrm>
        </p:grpSpPr>
        <p:sp>
          <p:nvSpPr>
            <p:cNvPr id="22" name="CasellaDiTesto 21">
              <a:extLst>
                <a:ext uri="{FF2B5EF4-FFF2-40B4-BE49-F238E27FC236}">
                  <a16:creationId xmlns:a16="http://schemas.microsoft.com/office/drawing/2014/main" id="{652A375C-DD49-2F3C-1656-AA1CCA7C17A3}"/>
                </a:ext>
              </a:extLst>
            </p:cNvPr>
            <p:cNvSpPr txBox="1"/>
            <p:nvPr/>
          </p:nvSpPr>
          <p:spPr>
            <a:xfrm>
              <a:off x="1950269" y="5662498"/>
              <a:ext cx="1495425" cy="466725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>
              <a:defPPr>
                <a:defRPr lang="it-IT"/>
              </a:defPPr>
              <a:lvl1pPr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7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lvl="0"/>
              <a:r>
                <a:rPr lang="it-IT" sz="900" dirty="0"/>
                <a:t>ACQUEDOTTO</a:t>
              </a:r>
            </a:p>
          </p:txBody>
        </p:sp>
        <p:sp>
          <p:nvSpPr>
            <p:cNvPr id="25" name="CasellaDiTesto 24">
              <a:extLst>
                <a:ext uri="{FF2B5EF4-FFF2-40B4-BE49-F238E27FC236}">
                  <a16:creationId xmlns:a16="http://schemas.microsoft.com/office/drawing/2014/main" id="{179A4097-C8C0-669F-1DC6-CF6E7B380E89}"/>
                </a:ext>
              </a:extLst>
            </p:cNvPr>
            <p:cNvSpPr txBox="1"/>
            <p:nvPr/>
          </p:nvSpPr>
          <p:spPr>
            <a:xfrm>
              <a:off x="4133364" y="5662498"/>
              <a:ext cx="1495425" cy="466725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>
              <a:defPPr>
                <a:defRPr lang="it-IT"/>
              </a:defPPr>
              <a:lvl1pPr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7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lvl="0"/>
              <a:r>
                <a:rPr lang="it-IT" sz="900" dirty="0"/>
                <a:t>FOGNATURA</a:t>
              </a:r>
            </a:p>
          </p:txBody>
        </p:sp>
        <p:sp>
          <p:nvSpPr>
            <p:cNvPr id="28" name="CasellaDiTesto 27">
              <a:extLst>
                <a:ext uri="{FF2B5EF4-FFF2-40B4-BE49-F238E27FC236}">
                  <a16:creationId xmlns:a16="http://schemas.microsoft.com/office/drawing/2014/main" id="{75175FED-1536-4213-050B-D0489A63F724}"/>
                </a:ext>
              </a:extLst>
            </p:cNvPr>
            <p:cNvSpPr txBox="1"/>
            <p:nvPr/>
          </p:nvSpPr>
          <p:spPr>
            <a:xfrm>
              <a:off x="6359278" y="5662498"/>
              <a:ext cx="1495425" cy="466725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>
              <a:defPPr>
                <a:defRPr lang="it-IT"/>
              </a:defPPr>
              <a:lvl1pPr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7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lvl="0"/>
              <a:r>
                <a:rPr lang="it-IT" sz="900" dirty="0"/>
                <a:t>DEPURAZIONE</a:t>
              </a:r>
            </a:p>
          </p:txBody>
        </p:sp>
        <p:sp>
          <p:nvSpPr>
            <p:cNvPr id="31" name="CasellaDiTesto 30">
              <a:extLst>
                <a:ext uri="{FF2B5EF4-FFF2-40B4-BE49-F238E27FC236}">
                  <a16:creationId xmlns:a16="http://schemas.microsoft.com/office/drawing/2014/main" id="{6F3F7CDE-1334-F090-1BAD-8546B620A873}"/>
                </a:ext>
              </a:extLst>
            </p:cNvPr>
            <p:cNvSpPr txBox="1"/>
            <p:nvPr/>
          </p:nvSpPr>
          <p:spPr>
            <a:xfrm>
              <a:off x="8517592" y="5662498"/>
              <a:ext cx="1495425" cy="466725"/>
            </a:xfrm>
            <a:prstGeom prst="rect">
              <a:avLst/>
            </a:prstGeom>
            <a:solidFill>
              <a:schemeClr val="bg2">
                <a:lumMod val="25000"/>
              </a:schemeClr>
            </a:solidFill>
          </p:spPr>
          <p:style>
            <a:lnRef idx="3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>
              <a:defPPr>
                <a:defRPr lang="it-IT"/>
              </a:defPPr>
              <a:lvl1pPr lvl="0" indent="0" algn="ctr" defTabSz="311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  <a:defRPr sz="700">
                  <a:solidFill>
                    <a:schemeClr val="lt1"/>
                  </a:solidFill>
                </a:defRPr>
              </a:lvl1pPr>
              <a:lvl2pPr>
                <a:defRPr>
                  <a:solidFill>
                    <a:schemeClr val="lt1"/>
                  </a:solidFill>
                </a:defRPr>
              </a:lvl2pPr>
              <a:lvl3pPr>
                <a:defRPr>
                  <a:solidFill>
                    <a:schemeClr val="lt1"/>
                  </a:solidFill>
                </a:defRPr>
              </a:lvl3pPr>
              <a:lvl4pPr>
                <a:defRPr>
                  <a:solidFill>
                    <a:schemeClr val="lt1"/>
                  </a:solidFill>
                </a:defRPr>
              </a:lvl4pPr>
              <a:lvl5pPr>
                <a:defRPr>
                  <a:solidFill>
                    <a:schemeClr val="lt1"/>
                  </a:solidFill>
                </a:defRPr>
              </a:lvl5pPr>
              <a:lvl6pPr>
                <a:defRPr>
                  <a:solidFill>
                    <a:schemeClr val="lt1"/>
                  </a:solidFill>
                </a:defRPr>
              </a:lvl6pPr>
              <a:lvl7pPr>
                <a:defRPr>
                  <a:solidFill>
                    <a:schemeClr val="lt1"/>
                  </a:solidFill>
                </a:defRPr>
              </a:lvl7pPr>
              <a:lvl8pPr>
                <a:defRPr>
                  <a:solidFill>
                    <a:schemeClr val="lt1"/>
                  </a:solidFill>
                </a:defRPr>
              </a:lvl8pPr>
              <a:lvl9pPr>
                <a:defRPr>
                  <a:solidFill>
                    <a:schemeClr val="lt1"/>
                  </a:solidFill>
                </a:defRPr>
              </a:lvl9pPr>
            </a:lstStyle>
            <a:p>
              <a:pPr lvl="0"/>
              <a:r>
                <a:rPr lang="it-IT" sz="900" dirty="0"/>
                <a:t>INGEGNERIA</a:t>
              </a:r>
            </a:p>
          </p:txBody>
        </p:sp>
      </p:grp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83649CAA-C698-9D38-50E3-D0DD89872D63}"/>
              </a:ext>
            </a:extLst>
          </p:cNvPr>
          <p:cNvSpPr txBox="1"/>
          <p:nvPr/>
        </p:nvSpPr>
        <p:spPr>
          <a:xfrm>
            <a:off x="6925552" y="4429525"/>
            <a:ext cx="1495425" cy="46672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/>
              <a:t>ELETTRICO E </a:t>
            </a:r>
          </a:p>
          <a:p>
            <a:r>
              <a:rPr lang="it-IT" sz="900" dirty="0"/>
              <a:t>TELECONTROLLO</a:t>
            </a:r>
          </a:p>
        </p:txBody>
      </p:sp>
      <p:cxnSp>
        <p:nvCxnSpPr>
          <p:cNvPr id="3" name="Connettore a gomito 2">
            <a:extLst>
              <a:ext uri="{FF2B5EF4-FFF2-40B4-BE49-F238E27FC236}">
                <a16:creationId xmlns:a16="http://schemas.microsoft.com/office/drawing/2014/main" id="{E3D4D970-6A6F-953E-69DC-1885EE732EC1}"/>
              </a:ext>
            </a:extLst>
          </p:cNvPr>
          <p:cNvCxnSpPr>
            <a:cxnSpLocks/>
            <a:stCxn id="148" idx="0"/>
            <a:endCxn id="151" idx="0"/>
          </p:cNvCxnSpPr>
          <p:nvPr/>
        </p:nvCxnSpPr>
        <p:spPr>
          <a:xfrm rot="5400000" flipH="1" flipV="1">
            <a:off x="3320269" y="2463217"/>
            <a:ext cx="12700" cy="2059781"/>
          </a:xfrm>
          <a:prstGeom prst="bentConnector3">
            <a:avLst>
              <a:gd name="adj1" fmla="val 180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B6BB3667-F657-6CBE-5FA5-234102604DB2}"/>
              </a:ext>
            </a:extLst>
          </p:cNvPr>
          <p:cNvSpPr txBox="1"/>
          <p:nvPr/>
        </p:nvSpPr>
        <p:spPr>
          <a:xfrm>
            <a:off x="3933566" y="4429525"/>
            <a:ext cx="1495425" cy="466725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>
            <a:defPPr>
              <a:defRPr lang="it-IT"/>
            </a:defPPr>
            <a:lvl1pPr lvl="0" indent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  <a:defRPr sz="700"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it-IT" sz="900" dirty="0"/>
              <a:t>CENTRALE OPERATIVA E TUTORING</a:t>
            </a:r>
          </a:p>
        </p:txBody>
      </p:sp>
      <p:sp>
        <p:nvSpPr>
          <p:cNvPr id="64" name="Ovale 63">
            <a:extLst>
              <a:ext uri="{FF2B5EF4-FFF2-40B4-BE49-F238E27FC236}">
                <a16:creationId xmlns:a16="http://schemas.microsoft.com/office/drawing/2014/main" id="{92833654-4148-3F7D-0819-DE3BC9EEB6F7}"/>
              </a:ext>
            </a:extLst>
          </p:cNvPr>
          <p:cNvSpPr/>
          <p:nvPr/>
        </p:nvSpPr>
        <p:spPr>
          <a:xfrm>
            <a:off x="6048423" y="5549741"/>
            <a:ext cx="220614" cy="177399"/>
          </a:xfrm>
          <a:prstGeom prst="ellipse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1" name="Connettore a gomito 50">
            <a:extLst>
              <a:ext uri="{FF2B5EF4-FFF2-40B4-BE49-F238E27FC236}">
                <a16:creationId xmlns:a16="http://schemas.microsoft.com/office/drawing/2014/main" id="{F8A3DBC8-E795-A8D9-B29F-7B8CE0256B3A}"/>
              </a:ext>
            </a:extLst>
          </p:cNvPr>
          <p:cNvCxnSpPr>
            <a:cxnSpLocks/>
          </p:cNvCxnSpPr>
          <p:nvPr/>
        </p:nvCxnSpPr>
        <p:spPr>
          <a:xfrm rot="5400000" flipH="1" flipV="1">
            <a:off x="6103569" y="2348630"/>
            <a:ext cx="12700" cy="6567323"/>
          </a:xfrm>
          <a:prstGeom prst="bentConnector3">
            <a:avLst>
              <a:gd name="adj1" fmla="val 347212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ttore diritto 52">
            <a:extLst>
              <a:ext uri="{FF2B5EF4-FFF2-40B4-BE49-F238E27FC236}">
                <a16:creationId xmlns:a16="http://schemas.microsoft.com/office/drawing/2014/main" id="{4B36D5B1-AF1F-D1AA-5C07-6243784547D6}"/>
              </a:ext>
            </a:extLst>
          </p:cNvPr>
          <p:cNvCxnSpPr>
            <a:cxnSpLocks/>
          </p:cNvCxnSpPr>
          <p:nvPr/>
        </p:nvCxnSpPr>
        <p:spPr>
          <a:xfrm>
            <a:off x="7222328" y="5200615"/>
            <a:ext cx="1" cy="431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ttore diritto 53">
            <a:extLst>
              <a:ext uri="{FF2B5EF4-FFF2-40B4-BE49-F238E27FC236}">
                <a16:creationId xmlns:a16="http://schemas.microsoft.com/office/drawing/2014/main" id="{D916F8C0-F7DA-08B1-1FA9-9ED34142D8FE}"/>
              </a:ext>
            </a:extLst>
          </p:cNvPr>
          <p:cNvCxnSpPr>
            <a:cxnSpLocks/>
          </p:cNvCxnSpPr>
          <p:nvPr/>
        </p:nvCxnSpPr>
        <p:spPr>
          <a:xfrm>
            <a:off x="4986983" y="5200615"/>
            <a:ext cx="1" cy="4316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18918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68F165928E814BA04866096415DB4F" ma:contentTypeVersion="11" ma:contentTypeDescription="Create a new document." ma:contentTypeScope="" ma:versionID="c0c692280313a8209275a689004b7141">
  <xsd:schema xmlns:xsd="http://www.w3.org/2001/XMLSchema" xmlns:xs="http://www.w3.org/2001/XMLSchema" xmlns:p="http://schemas.microsoft.com/office/2006/metadata/properties" xmlns:ns3="1f62377c-4732-45f3-b5ba-459bd1db0aa7" xmlns:ns4="182cf022-3c9b-41c1-9071-a1c6aef1937d" targetNamespace="http://schemas.microsoft.com/office/2006/metadata/properties" ma:root="true" ma:fieldsID="b557a8470f7380457b1720e305dc98a9" ns3:_="" ns4:_="">
    <xsd:import namespace="1f62377c-4732-45f3-b5ba-459bd1db0aa7"/>
    <xsd:import namespace="182cf022-3c9b-41c1-9071-a1c6aef1937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62377c-4732-45f3-b5ba-459bd1db0a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2cf022-3c9b-41c1-9071-a1c6aef1937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810349-9EAC-477C-A267-E909643CBA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04AE895-3E07-48F4-BADA-B95F5384F53C}">
  <ds:schemaRefs>
    <ds:schemaRef ds:uri="http://schemas.microsoft.com/office/2006/documentManagement/types"/>
    <ds:schemaRef ds:uri="182cf022-3c9b-41c1-9071-a1c6aef1937d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www.w3.org/XML/1998/namespace"/>
    <ds:schemaRef ds:uri="1f62377c-4732-45f3-b5ba-459bd1db0aa7"/>
    <ds:schemaRef ds:uri="http://purl.org/dc/dcmitype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10597CCD-7D49-4E4A-AD80-ABDC29F00B9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f62377c-4732-45f3-b5ba-459bd1db0aa7"/>
    <ds:schemaRef ds:uri="182cf022-3c9b-41c1-9071-a1c6aef193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76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Ottolini</dc:creator>
  <cp:lastModifiedBy>Benedetta Fornasari</cp:lastModifiedBy>
  <cp:revision>124</cp:revision>
  <cp:lastPrinted>2019-09-23T06:54:01Z</cp:lastPrinted>
  <dcterms:created xsi:type="dcterms:W3CDTF">2019-09-09T11:42:08Z</dcterms:created>
  <dcterms:modified xsi:type="dcterms:W3CDTF">2025-02-05T12:51:31Z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0x0101004168F165928E814BA04866096415DB4F</vt:lpwstr>
  </property>
</Properties>
</file>